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286C-264C-4755-A7CD-D163540904F3}" type="datetimeFigureOut">
              <a:rPr lang="bs-Latn-BA" smtClean="0"/>
              <a:t>22.8.2016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C256-6340-4F09-86D7-89BF8D7CA09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1466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286C-264C-4755-A7CD-D163540904F3}" type="datetimeFigureOut">
              <a:rPr lang="bs-Latn-BA" smtClean="0"/>
              <a:t>22.8.2016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C256-6340-4F09-86D7-89BF8D7CA09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5779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286C-264C-4755-A7CD-D163540904F3}" type="datetimeFigureOut">
              <a:rPr lang="bs-Latn-BA" smtClean="0"/>
              <a:t>22.8.2016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C256-6340-4F09-86D7-89BF8D7CA09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3768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286C-264C-4755-A7CD-D163540904F3}" type="datetimeFigureOut">
              <a:rPr lang="bs-Latn-BA" smtClean="0"/>
              <a:t>22.8.2016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C256-6340-4F09-86D7-89BF8D7CA09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00729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286C-264C-4755-A7CD-D163540904F3}" type="datetimeFigureOut">
              <a:rPr lang="bs-Latn-BA" smtClean="0"/>
              <a:t>22.8.2016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C256-6340-4F09-86D7-89BF8D7CA09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0745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286C-264C-4755-A7CD-D163540904F3}" type="datetimeFigureOut">
              <a:rPr lang="bs-Latn-BA" smtClean="0"/>
              <a:t>22.8.2016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C256-6340-4F09-86D7-89BF8D7CA09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1536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286C-264C-4755-A7CD-D163540904F3}" type="datetimeFigureOut">
              <a:rPr lang="bs-Latn-BA" smtClean="0"/>
              <a:t>22.8.2016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C256-6340-4F09-86D7-89BF8D7CA09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0990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286C-264C-4755-A7CD-D163540904F3}" type="datetimeFigureOut">
              <a:rPr lang="bs-Latn-BA" smtClean="0"/>
              <a:t>22.8.2016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C256-6340-4F09-86D7-89BF8D7CA09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2672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286C-264C-4755-A7CD-D163540904F3}" type="datetimeFigureOut">
              <a:rPr lang="bs-Latn-BA" smtClean="0"/>
              <a:t>22.8.2016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C256-6340-4F09-86D7-89BF8D7CA09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066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286C-264C-4755-A7CD-D163540904F3}" type="datetimeFigureOut">
              <a:rPr lang="bs-Latn-BA" smtClean="0"/>
              <a:t>22.8.2016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C256-6340-4F09-86D7-89BF8D7CA09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9708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3286C-264C-4755-A7CD-D163540904F3}" type="datetimeFigureOut">
              <a:rPr lang="bs-Latn-BA" smtClean="0"/>
              <a:t>22.8.2016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C256-6340-4F09-86D7-89BF8D7CA09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6386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3286C-264C-4755-A7CD-D163540904F3}" type="datetimeFigureOut">
              <a:rPr lang="bs-Latn-BA" smtClean="0"/>
              <a:t>22.8.2016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EC256-6340-4F09-86D7-89BF8D7CA09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7919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44463"/>
            <a:ext cx="7051625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8" y="3411538"/>
            <a:ext cx="7298507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2778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6632"/>
            <a:ext cx="7725854" cy="3458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44863"/>
            <a:ext cx="7897812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58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71" y="3481891"/>
            <a:ext cx="7649643" cy="3141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260648"/>
            <a:ext cx="7056784" cy="3240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0846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dual</dc:creator>
  <cp:lastModifiedBy>dual</cp:lastModifiedBy>
  <cp:revision>1</cp:revision>
  <dcterms:created xsi:type="dcterms:W3CDTF">2016-08-22T20:40:07Z</dcterms:created>
  <dcterms:modified xsi:type="dcterms:W3CDTF">2016-08-22T20:46:12Z</dcterms:modified>
</cp:coreProperties>
</file>